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24" r:id="rId2"/>
    <p:sldId id="325" r:id="rId3"/>
  </p:sldIdLst>
  <p:sldSz cx="12192000" cy="6858000"/>
  <p:notesSz cx="6811963" cy="99425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llardon Cyril" initials="RC" lastIdx="1" clrIdx="0">
    <p:extLst>
      <p:ext uri="{19B8F6BF-5375-455C-9EA6-DF929625EA0E}">
        <p15:presenceInfo xmlns:p15="http://schemas.microsoft.com/office/powerpoint/2012/main" userId="S-1-5-21-1113597694-4030806900-2561640069-780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30A0"/>
    <a:srgbClr val="9A2C9A"/>
    <a:srgbClr val="8F319F"/>
    <a:srgbClr val="53B422"/>
    <a:srgbClr val="E0B23E"/>
    <a:srgbClr val="9A7500"/>
    <a:srgbClr val="FFAFF0"/>
    <a:srgbClr val="A27B00"/>
    <a:srgbClr val="FFFFCC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0" autoAdjust="0"/>
    <p:restoredTop sz="96374" autoAdjust="0"/>
  </p:normalViewPr>
  <p:slideViewPr>
    <p:cSldViewPr snapToGrid="0">
      <p:cViewPr varScale="1">
        <p:scale>
          <a:sx n="104" d="100"/>
          <a:sy n="104" d="100"/>
        </p:scale>
        <p:origin x="150" y="24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9213" y="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2B0F20-764B-4D9F-8A5D-D1F2D1E939E4}" type="datetimeFigureOut">
              <a:rPr lang="fr-CH" smtClean="0"/>
              <a:t>26.07.2022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1038" y="4784725"/>
            <a:ext cx="5449887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9213" y="9444038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64610E-7D2C-4442-B7E5-D6D8741BB8F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59809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3F2207-68EB-4C15-848D-254A4F41B0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DB6FD4F-32C1-4531-BAA3-A9CE08F529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1A76C10-4A3A-40D7-A788-34A1DA322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EB11E-9951-422E-9CD3-C5B3AA336F43}" type="datetimeFigureOut">
              <a:rPr lang="fr-CH" smtClean="0"/>
              <a:t>26.07.2022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2079C6F-3DA8-4B31-8B7A-28BB37406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CA64EA-0218-4FCA-AFF9-0C177C6A2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762E-9C3E-42E3-A82E-2FB0B3CA656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58469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6D6C5D-19F0-4E4E-A458-7BA8C08BE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BB74628-0D64-48A4-9C53-D2DE2F957F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C8A6135-33A9-4381-8520-DE361923C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EB11E-9951-422E-9CD3-C5B3AA336F43}" type="datetimeFigureOut">
              <a:rPr lang="fr-CH" smtClean="0"/>
              <a:t>26.07.2022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B4BD4DB-41D7-47DB-8813-4F73B3609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D78C64-46A1-4498-9156-0809820DC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762E-9C3E-42E3-A82E-2FB0B3CA656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57450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6B790D1-7CFF-4D5A-88B2-B8995282A5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0B4C6BB-F093-4256-86DE-67706C4B3A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4051A04-59D7-4DC7-A8C0-64BD41E42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EB11E-9951-422E-9CD3-C5B3AA336F43}" type="datetimeFigureOut">
              <a:rPr lang="fr-CH" smtClean="0"/>
              <a:t>26.07.2022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2924F21-DEA9-47C3-92C6-615EE4380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13DAB07-4642-4544-9BB6-8ACF251FA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762E-9C3E-42E3-A82E-2FB0B3CA656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03599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F78E88-B4B8-4930-8097-E04F31CDC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6954876-EAF9-4EC7-B835-DF5E81AA76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1F7F1DA-C438-48A2-BC5F-1915E2522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EB11E-9951-422E-9CD3-C5B3AA336F43}" type="datetimeFigureOut">
              <a:rPr lang="fr-CH" smtClean="0"/>
              <a:t>26.07.2022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D8C194-0F1F-4405-91B1-04A0E9796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5B1F9F-E967-45AD-9126-8BCA41FFA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762E-9C3E-42E3-A82E-2FB0B3CA656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59407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5D1632-AC9B-445F-81EF-DEDB68B6B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D9D500B-4BF8-41BD-8ABD-29687BE621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1987508-9EC5-46B6-8F26-86F19A314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EB11E-9951-422E-9CD3-C5B3AA336F43}" type="datetimeFigureOut">
              <a:rPr lang="fr-CH" smtClean="0"/>
              <a:t>26.07.2022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763805D-A305-40CD-8F39-2A5BE16C4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D734FA7-A942-4FC4-9976-F7CE93316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762E-9C3E-42E3-A82E-2FB0B3CA656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74642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BEFEFD-6666-43A1-907B-97B8019EF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B5FC9D5-3400-4675-9593-33573465D8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2706DA7-A273-4E28-8AE1-5BFC013320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03B795C-81E4-4818-9A02-9DC90D14E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EB11E-9951-422E-9CD3-C5B3AA336F43}" type="datetimeFigureOut">
              <a:rPr lang="fr-CH" smtClean="0"/>
              <a:t>26.07.2022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717317D-DF93-46D4-A67E-D2BD4E5BA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D159517-C01D-42CF-A2A0-E6B4D0DEC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762E-9C3E-42E3-A82E-2FB0B3CA656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22726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224A93-6ECC-4A91-B408-210422C60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3B8D3E3-F920-4D50-BF2B-6F58348503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5963A1A-AC97-4AC8-80DB-1A14A64B51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C7F70DD-E6C6-447F-8B59-17D05E7E4C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385750D-A011-4307-840B-7AB1C283DC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AF5B14D-46F0-462F-9326-8D0399F99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EB11E-9951-422E-9CD3-C5B3AA336F43}" type="datetimeFigureOut">
              <a:rPr lang="fr-CH" smtClean="0"/>
              <a:t>26.07.2022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059282B-AC86-4A9C-A53A-77E373B9C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A6CB01D-4BFB-4F8D-B347-1A7D1859C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762E-9C3E-42E3-A82E-2FB0B3CA656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66512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3DFAEC-547A-406C-A823-32300AF3F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9108E8D-1EEE-4626-8716-B9F0BB2FD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EB11E-9951-422E-9CD3-C5B3AA336F43}" type="datetimeFigureOut">
              <a:rPr lang="fr-CH" smtClean="0"/>
              <a:t>26.07.2022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D0923CE-ECE0-4877-B030-C9B094040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956DA6E-5088-4C94-968C-F73F2256E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762E-9C3E-42E3-A82E-2FB0B3CA656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80573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22728CC-5A48-4CBA-8233-00447C5E0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EB11E-9951-422E-9CD3-C5B3AA336F43}" type="datetimeFigureOut">
              <a:rPr lang="fr-CH" smtClean="0"/>
              <a:t>26.07.2022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FE7C971-8F33-404C-9F65-24F1CD3A2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04A3549-B8F7-40E0-BAB5-526556210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762E-9C3E-42E3-A82E-2FB0B3CA656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57868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36E6F0-D91A-4DB4-9D51-3B7650A5F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6B179D5-545C-4053-94A1-262D0C9F60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F597762-D246-4EB5-A65E-946512D36F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8EC056C-B4B8-4852-9801-98CAFAFF5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EB11E-9951-422E-9CD3-C5B3AA336F43}" type="datetimeFigureOut">
              <a:rPr lang="fr-CH" smtClean="0"/>
              <a:t>26.07.2022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108398-B9BE-435B-A99A-50089BE37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CC95DC3-7A0A-414B-9CE3-83CADC628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762E-9C3E-42E3-A82E-2FB0B3CA656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46911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502F75-866D-4CD1-98BC-6105070DC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A011055-EDC2-4573-8FAA-8CE00028D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624D214-C43D-4954-8A74-EED1253142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E29E8B5-1232-4D65-9E15-B34EBA554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EB11E-9951-422E-9CD3-C5B3AA336F43}" type="datetimeFigureOut">
              <a:rPr lang="fr-CH" smtClean="0"/>
              <a:t>26.07.2022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4481433-2D5C-4072-BDED-1326E2D52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17122EF-0C0F-4C85-90BD-16A3EF429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762E-9C3E-42E3-A82E-2FB0B3CA656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30301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E671A2C-1138-489C-8A50-E3FF0743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0453F4-A515-4E2F-919D-9F43FBC304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31F65E3-9745-4346-8093-DE988B6F84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EB11E-9951-422E-9CD3-C5B3AA336F43}" type="datetimeFigureOut">
              <a:rPr lang="fr-CH" smtClean="0"/>
              <a:t>26.07.2022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05BDD22-C9E6-4132-8E24-28F323DA50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A496C43-C0FB-4D18-A56F-904B2FE356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4762E-9C3E-42E3-A82E-2FB0B3CA656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26211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e 13">
            <a:extLst>
              <a:ext uri="{FF2B5EF4-FFF2-40B4-BE49-F238E27FC236}">
                <a16:creationId xmlns:a16="http://schemas.microsoft.com/office/drawing/2014/main" id="{10A9DC62-3C25-4261-8DE3-1563DE9D4331}"/>
              </a:ext>
            </a:extLst>
          </p:cNvPr>
          <p:cNvGrpSpPr/>
          <p:nvPr/>
        </p:nvGrpSpPr>
        <p:grpSpPr>
          <a:xfrm>
            <a:off x="2789481" y="703217"/>
            <a:ext cx="5570747" cy="4545874"/>
            <a:chOff x="2153756" y="0"/>
            <a:chExt cx="7769350" cy="6757851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BC8D90C2-6F89-4517-A988-D87F372CB7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3756" y="0"/>
              <a:ext cx="7769350" cy="6757851"/>
            </a:xfrm>
            <a:prstGeom prst="rect">
              <a:avLst/>
            </a:prstGeom>
          </p:spPr>
        </p:pic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AE4D1B83-9B4F-431E-B983-8AEE39661E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4959" y="3212999"/>
              <a:ext cx="288372" cy="216279"/>
            </a:xfrm>
            <a:prstGeom prst="rect">
              <a:avLst/>
            </a:prstGeom>
          </p:spPr>
        </p:pic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0EE703D0-67A5-4CA7-AF5A-283F67919F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3875" y="3212999"/>
              <a:ext cx="288372" cy="216279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F7089848-91D1-4E1A-8FB8-32CA5AA8F80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9694" y="3212999"/>
              <a:ext cx="288372" cy="216279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4DC7A88C-30D6-44EF-BCE9-3FB8A3F74D2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1784" y="3212999"/>
              <a:ext cx="288372" cy="21627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20164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D682DE40-7084-43A4-BE64-68FC6C1C0E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95899" y="0"/>
            <a:ext cx="5600201" cy="6858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8B9B21F-81A5-4CFC-97BD-DDFAD41E82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6861" y="3446418"/>
            <a:ext cx="288000" cy="21600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7D39A7CC-7D26-4EC5-BD4B-887508E544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782" y="3446418"/>
            <a:ext cx="288000" cy="2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8234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22934</TotalTime>
  <Words>0</Words>
  <Application>Microsoft Office PowerPoint</Application>
  <PresentationFormat>Grand écran</PresentationFormat>
  <Paragraphs>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Rillardon Cyril</dc:creator>
  <cp:lastModifiedBy>Rillardon Cyril</cp:lastModifiedBy>
  <cp:revision>1439</cp:revision>
  <cp:lastPrinted>2021-10-09T11:07:22Z</cp:lastPrinted>
  <dcterms:created xsi:type="dcterms:W3CDTF">2021-06-02T06:31:28Z</dcterms:created>
  <dcterms:modified xsi:type="dcterms:W3CDTF">2022-07-27T12:45:44Z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DOCS AutoSave">
    <vt:lpwstr>20220726091647606</vt:lpwstr>
  </property>
</Properties>
</file>